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9753600" cx="13004800"/>
  <p:notesSz cx="6858000" cy="9144000"/>
  <p:embeddedFontLst>
    <p:embeddedFont>
      <p:font typeface="Arial Narrow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regular.fntdata"/><Relationship Id="rId22" Type="http://schemas.openxmlformats.org/officeDocument/2006/relationships/font" Target="fonts/ArialNarrow-italic.fntdata"/><Relationship Id="rId21" Type="http://schemas.openxmlformats.org/officeDocument/2006/relationships/font" Target="fonts/ArialNarrow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ArialNarr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64920b59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64920b59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e64920b5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e64920b59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e64920b59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e64920b59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64920b59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64920b59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64920b5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64920b5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e64920b59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e64920b59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e64920b59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e64920b59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e64920b5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e64920b59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 showMasterSp="0">
  <p:cSld name="Quot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4325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721732" y="4470400"/>
            <a:ext cx="11561337" cy="812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Calibri"/>
              <a:buNone/>
            </a:pPr>
            <a:r>
              <a:t/>
            </a:r>
            <a:endParaRPr b="1" i="0" sz="4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 showMasterSp="0">
  <p:cSld name="Defau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fal"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493" y="8778240"/>
            <a:ext cx="388338" cy="67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57" y="8950931"/>
            <a:ext cx="530655" cy="50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2504885" y="9013049"/>
            <a:ext cx="382511" cy="39674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71475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875159" y="8881139"/>
            <a:ext cx="432906" cy="74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366506" y="9000455"/>
            <a:ext cx="529445" cy="50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ites.google.com/site/ldsicufal/disciplinas/programacao-avancada/union-find-disjoint-sets" TargetMode="External"/><Relationship Id="rId4" Type="http://schemas.openxmlformats.org/officeDocument/2006/relationships/hyperlink" Target="https://pt.wikipedia.org/wiki/Ficheiro:UnionFindKruskalDemo.gif" TargetMode="External"/><Relationship Id="rId5" Type="http://schemas.openxmlformats.org/officeDocument/2006/relationships/hyperlink" Target="https://duckduckgo.com/?q=cycle+graph+directed&amp;iax=images&amp;ia=images&amp;iai=http%3A%2F%2Fwikistack.com%2Fwp-content%2Fuploads%2F2016%2F04%2Ffind-shortest-cycle-in-directed-graph.png" TargetMode="External"/><Relationship Id="rId6" Type="http://schemas.openxmlformats.org/officeDocument/2006/relationships/hyperlink" Target="https://neps.academy/lesson/26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jp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6097" y="3964294"/>
            <a:ext cx="12512607" cy="100634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 Narrow"/>
              <a:buNone/>
            </a:pPr>
            <a:r>
              <a:rPr b="1" lang="en-US" sz="6000">
                <a:latin typeface="Arial Narrow"/>
                <a:ea typeface="Arial Narrow"/>
                <a:cs typeface="Arial Narrow"/>
                <a:sym typeface="Arial Narrow"/>
              </a:rPr>
              <a:t>Union-Find</a:t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121919" y="6289546"/>
            <a:ext cx="12760962" cy="173024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Narrow"/>
              <a:buNone/>
            </a:pPr>
            <a:r>
              <a:rPr b="1" lang="en-US" sz="4000">
                <a:latin typeface="Arial Narrow"/>
                <a:ea typeface="Arial Narrow"/>
                <a:cs typeface="Arial Narrow"/>
                <a:sym typeface="Arial Narrow"/>
              </a:rPr>
              <a:t>Ascânio Sávio, Danilo Freire, Gabriel Souza, João Ayalla e Jorge Firmo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 Narrow"/>
              <a:buNone/>
            </a:pPr>
            <a:r>
              <a:rPr b="1" lang="en-US" sz="34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https://github.com/ascanioneves/Huffman-P2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 Narrow"/>
              <a:buNone/>
            </a:pPr>
            <a:r>
              <a:t/>
            </a:r>
            <a:endParaRPr b="1" sz="34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4946" y="944423"/>
            <a:ext cx="1987680" cy="188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2174" y="466804"/>
            <a:ext cx="1656076" cy="283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Animação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601" y="1519500"/>
            <a:ext cx="5241597" cy="7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/>
              <a:t>Uma aplicação interessante...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35791" y="1912131"/>
            <a:ext cx="11339400" cy="7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-US"/>
              <a:t>Dado um grafo direcionado, podemos saber se ele possui ciclo, ou não.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Para cada aresta do grafo achamos quem é o pai de cada um dos dois vértices usando a função find, se eles possuírem o mesmo pai, eu encontrei um ciclo, se não nós fazemos o “union” dos dois vértices da aresta.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975" y="6144975"/>
            <a:ext cx="45148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Has_cycle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700">
                <a:highlight>
                  <a:srgbClr val="FFFFFF"/>
                </a:highlight>
              </a:rPr>
              <a:t>ool has_cycle(graph *new_graph, int edges, int vertices)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{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int i;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for(i = 0; i &lt; vertices; i++)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{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adj *current_node = new_graph -&gt; vertices[i];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while(current_node != NULL)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{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int x = Find(i);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int y = Find(current_node -&gt; item);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if(x == y)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    return true;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else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    Union(x, y);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    current_node = current_node -&gt; next;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    }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}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   return false;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FF"/>
                </a:highlight>
              </a:rPr>
              <a:t>}</a:t>
            </a:r>
            <a:endParaRPr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 volta </a:t>
            </a:r>
            <a:r>
              <a:rPr lang="en-US">
                <a:solidFill>
                  <a:schemeClr val="dk1"/>
                </a:solidFill>
              </a:rPr>
              <a:t>à Motivação…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Se considerarmos cada jogo como um vértice podemos separar estes em subgrupos diferentes.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O Union-find é uma estrutura de dados que tem diversas aplicações.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Outras aplicações 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Algoritmo de Kruskal (Encontrar árvore geradora mínima)</a:t>
            </a:r>
            <a:endParaRPr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Conectividade em redes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Referências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https://sites.google.com/site/ldsicufal/disciplinas/programacao-avancada/union-find-disjoint-sets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https://pt.wikipedia.org/wiki/Ficheiro:UnionFindKruskalDemo.gif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https://duckduckgo.com/?q=cycle+graph+directed&amp;iax=images&amp;ia=images&amp;iai=http%3A%2F%2Fwikistack.com%2Fwp-content%2Fuploads%2F2016%2F04%2Ffind-shortest-cycle-in-directed-graph.png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https://neps.academy/lesson/261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Motivação</a:t>
            </a:r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en-US"/>
              <a:t>Imagine que você possui </a:t>
            </a:r>
            <a:r>
              <a:rPr lang="en-US"/>
              <a:t>vários</a:t>
            </a:r>
            <a:r>
              <a:rPr lang="en-US"/>
              <a:t> jogos em seu computador e você quer organizá-los em várias pastas, na qual cada pasta representa uma categoria.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25" y="4184125"/>
            <a:ext cx="3263497" cy="13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450" y="4237726"/>
            <a:ext cx="3078854" cy="12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5525" y="3876675"/>
            <a:ext cx="23812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6795" y="3726186"/>
            <a:ext cx="2026526" cy="230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5375" y="7089200"/>
            <a:ext cx="2381250" cy="238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" name="Google Shape;47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1675" y="7089200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2584975" y="8234100"/>
            <a:ext cx="16353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MOBA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8234600" y="8314550"/>
            <a:ext cx="16353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FPS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Motivação</a:t>
            </a:r>
            <a:endParaRPr/>
          </a:p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SzPts val="1350"/>
              <a:buChar char="●"/>
            </a:pPr>
            <a:r>
              <a:rPr lang="en-US"/>
              <a:t>Com o </a:t>
            </a:r>
            <a:r>
              <a:rPr b="1" lang="en-US"/>
              <a:t>Union-Find</a:t>
            </a:r>
            <a:r>
              <a:rPr lang="en-US"/>
              <a:t> é possivel resolver este problema!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Além disso, também é </a:t>
            </a:r>
            <a:r>
              <a:rPr lang="en-US"/>
              <a:t>possível</a:t>
            </a:r>
            <a:r>
              <a:rPr lang="en-US"/>
              <a:t> fazer perguntas do tipo: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Quantos jogos do tipo FPS eu tenho?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Quantos jogos do tipo MOBA eu tenho?</a:t>
            </a: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200" y="3407612"/>
            <a:ext cx="2421275" cy="2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850" y="3407612"/>
            <a:ext cx="2421275" cy="24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2313" y="3826549"/>
            <a:ext cx="1668198" cy="7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0497" y="3407600"/>
            <a:ext cx="946580" cy="10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9925" y="3890125"/>
            <a:ext cx="1399493" cy="5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9425" y="3826550"/>
            <a:ext cx="1399500" cy="9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9"/>
          <p:cNvSpPr txBox="1"/>
          <p:nvPr/>
        </p:nvSpPr>
        <p:spPr>
          <a:xfrm>
            <a:off x="2326750" y="4700525"/>
            <a:ext cx="17628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FPS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8813500" y="4691000"/>
            <a:ext cx="15171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MOBA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/>
              <a:t>Union-Find</a:t>
            </a:r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en-US"/>
              <a:t>Dado um grafo, podemos separar seus vértices em subgrupos, no qual cada subgrupo possui um vértice “pai”.</a:t>
            </a:r>
            <a:endParaRPr/>
          </a:p>
          <a:p>
            <a:pPr indent="-17145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b="1" lang="en-US"/>
              <a:t>Find</a:t>
            </a:r>
            <a:r>
              <a:rPr lang="en-US"/>
              <a:t>: Dado um vértice qualquer, podemos retornar quem é o “pai” daquele subgrupo em que aquele vértice está contido (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≈O(1)</a:t>
            </a:r>
            <a:r>
              <a:rPr lang="en-US"/>
              <a:t>).</a:t>
            </a:r>
            <a:endParaRPr b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b="1" lang="en-US"/>
              <a:t>Union</a:t>
            </a:r>
            <a:r>
              <a:rPr lang="en-US"/>
              <a:t>: Dado dois vértices de subgrupos distintos, podemos unir os dois subgrupos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≈O(1)</a:t>
            </a:r>
            <a:r>
              <a:rPr lang="en-US">
                <a:solidFill>
                  <a:schemeClr val="dk1"/>
                </a:solidFill>
              </a:rPr>
              <a:t>).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Definições</a:t>
            </a:r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731520" y="1837944"/>
            <a:ext cx="11339400" cy="7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42862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/>
              <a:t>riamos um array com a quantidade de vértices do grafo.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28625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/>
              <a:t>Cada vértice do mesmo subgrupo possui o mesmo pai.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28625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US"/>
              <a:t>Se um vértice é pai de algum subgrupo, então ele é representado com -1.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/>
              <a:t>Union-Find ADT</a:t>
            </a:r>
            <a:endParaRPr/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48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 Find(int i);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48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Union(int x, int y);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48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has_cycle(graph *new_graph, int edges, int vertices);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Criando o array</a:t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712291" y="18151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800">
                <a:highlight>
                  <a:srgbClr val="FFFFFF"/>
                </a:highlight>
              </a:rPr>
              <a:t>	int parent[maxN];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int Find(int i)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   return parent[i] == -1 ? i : parent[i] = Find(parent[i]);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560715" y="444500"/>
            <a:ext cx="11883300" cy="107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35791" y="1838631"/>
            <a:ext cx="11339400" cy="7261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void Union(int x, int y)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{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   int xParent = Find(x);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   int yParent = Find(y);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   parent[xParent] = yParent;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}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